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5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triz Serrano (cevents)" userId="3359357f-c90c-4860-9e8c-b9f59a795506" providerId="ADAL" clId="{90FE1A87-4132-403F-8476-18CAB0018701}"/>
    <pc:docChg chg="addSld">
      <pc:chgData name="Beatriz Serrano (cevents)" userId="3359357f-c90c-4860-9e8c-b9f59a795506" providerId="ADAL" clId="{90FE1A87-4132-403F-8476-18CAB0018701}" dt="2025-07-24T10:56:21.246" v="0" actId="680"/>
      <pc:docMkLst>
        <pc:docMk/>
      </pc:docMkLst>
      <pc:sldChg chg="new">
        <pc:chgData name="Beatriz Serrano (cevents)" userId="3359357f-c90c-4860-9e8c-b9f59a795506" providerId="ADAL" clId="{90FE1A87-4132-403F-8476-18CAB0018701}" dt="2025-07-24T10:56:21.246" v="0" actId="680"/>
        <pc:sldMkLst>
          <pc:docMk/>
          <pc:sldMk cId="1745662216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B74BCF-0E42-7069-EA5A-DF3BB034D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774" y="1600200"/>
            <a:ext cx="7123043" cy="2126215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D0C2B2-1B5A-D1D4-DADD-3F357F94D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74" y="3726415"/>
            <a:ext cx="7123043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9143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275F2-0FD8-5964-9901-555669F6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D1DBAF-E687-CC9C-176A-AE049800D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0D7A3-26B0-F878-4C72-E67074AB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722A00-AF65-D65E-65E4-7596DC27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05C2CB-17C9-1EB6-F366-F3201529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02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5DA2F-EF3A-6D1F-383B-81C3B7B61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1DB77E7-A90E-68B1-9A23-0787A0590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C6B2BC-22FB-41E1-4FAF-AEE5948F7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24FC4A-7021-CD17-EEC3-DE95D4F03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3BB033-20F3-59C7-F77B-292B6B99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368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94D88-36D0-4522-9E81-7BEB1726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B60463-DCA8-9F95-7927-67F237128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A4655B-9A3C-B9A0-5D4F-E8EBAF68D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D3CCDB-9201-1E5F-D56D-04DADAFC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30C2BE-120F-C2D6-84E3-5C888416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0E512F-48C9-4B52-9B03-A5D26DA47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263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ABE46-44BB-1A83-BF24-BA6522A3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FA49DE-85BA-A5A3-D344-8D578A19C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BA29AA-360E-BBAD-E282-E6D3AE941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4DEE1F1-28D6-9D0A-B7EF-B4672CC15A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010038-7AC5-CFEC-C0A6-7D9B07673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95B6921-533D-935A-F98A-D693F76CA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CEDBB0A-22E3-3303-EED0-38AB718BE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F5593E6-E03A-41A1-81E9-E21B39A1B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85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78DA53-6A19-7970-7600-7B4FB074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EAEF27E-D998-7B94-2A5D-433CCF257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1C0A631-AA9F-A48A-A113-88BADC9B2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D482859-939B-3DD7-A58E-B5728E93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4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912638-4003-4900-7773-24813D4D4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945534E-7BB7-C24B-04CD-D46DF3A5D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994468-9CBF-2FFF-DB2B-ACDB0E51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753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40BB76-0305-E822-3F3B-B94FEFFD2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D444DB-5FCD-4C98-03CC-71D01F5AA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7A8855-0487-CEB1-AADD-8A3B3B4DF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428999-CA61-7538-6ACD-D166A126F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36147B-2AB8-B8BD-EED7-CCF824DC3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7E0799-A7D3-3BFC-4D64-01F9ACA0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12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F550BF-6DB5-5C8C-CF3F-16962DCF4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1DDD098-18EE-F7D3-DB53-7CA4124383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57855B-2E6A-21D5-05EC-C02FEA2BC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D224C1-B76D-ED07-1483-4492BAF4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22D3AB-9264-0F0A-2C7D-7CE2CA54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70271A-A89E-1FB6-90A7-67CDC077C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196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237A34-A884-9EE8-CC8A-0328655D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247728-34C5-F322-8110-286DDEEB5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FEFC90-9AA8-180C-0693-EE5F0854B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F43FFC-2DED-106E-4554-31E8AE048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BAAF81-B7DE-9B1D-19E7-373F6EC19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231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155037-DFFD-8CF1-8E35-E5735E0E35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92BC1A-D742-5D73-76BD-C3161467C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43F76C-E318-59AE-F2A9-278DCB47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3BAACD-0BD5-CB57-5ADE-2AF753B1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1BCDF4-5537-7E29-2CD6-25AE53EA7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18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3ECB957-7665-44A2-FCBE-66F0C9516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967BB0-A484-46BD-4794-8820796A0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F70FCE-5EB3-5B22-E3E8-85668477A0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1CDEE2-2DC7-42B3-829D-4A00CF4BA5F1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7628C2-4C0E-0F70-F9E1-49CBC8741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2F9088-D96E-28DB-474B-07BCDB496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DEEEA3-4F42-43C8-AA77-D96AA991CD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0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76037-014A-FCD5-6E1E-3C38FB7FE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3896" y="3531704"/>
            <a:ext cx="5009320" cy="1407285"/>
          </a:xfrm>
        </p:spPr>
        <p:txBody>
          <a:bodyPr/>
          <a:lstStyle/>
          <a:p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24AE31-98EC-A711-8AB5-38CC748FE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3897" y="5064884"/>
            <a:ext cx="5009320" cy="1655762"/>
          </a:xfrm>
        </p:spPr>
        <p:txBody>
          <a:bodyPr/>
          <a:lstStyle/>
          <a:p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0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A75203-1ED5-E2AD-5475-4E540F410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65AD20-A98C-5EC7-4B5D-5AAC2E3D9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5662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550aa7c-497a-460b-a1a2-2b1f5be3ea19" xsi:nil="true"/>
    <lcf76f155ced4ddcb4097134ff3c332f xmlns="b306adf8-2871-47fe-823e-ed6abab97c3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74B4EB13B876C44931C0999FB8FE025" ma:contentTypeVersion="19" ma:contentTypeDescription="Crear nuevo documento." ma:contentTypeScope="" ma:versionID="ed3ad1f432ecd7ea4ae8a175e8670604">
  <xsd:schema xmlns:xsd="http://www.w3.org/2001/XMLSchema" xmlns:xs="http://www.w3.org/2001/XMLSchema" xmlns:p="http://schemas.microsoft.com/office/2006/metadata/properties" xmlns:ns2="f550aa7c-497a-460b-a1a2-2b1f5be3ea19" xmlns:ns3="b306adf8-2871-47fe-823e-ed6abab97c3d" targetNamespace="http://schemas.microsoft.com/office/2006/metadata/properties" ma:root="true" ma:fieldsID="8d7078b4e34028b5e965b3f3fd1c5b2b" ns2:_="" ns3:_="">
    <xsd:import namespace="f550aa7c-497a-460b-a1a2-2b1f5be3ea19"/>
    <xsd:import namespace="b306adf8-2871-47fe-823e-ed6abab97c3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0aa7c-497a-460b-a1a2-2b1f5be3ea1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9130a20-c8e7-47a7-afad-680130a3209c}" ma:internalName="TaxCatchAll" ma:showField="CatchAllData" ma:web="f550aa7c-497a-460b-a1a2-2b1f5be3ea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06adf8-2871-47fe-823e-ed6abab97c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42e3326d-5329-4c1b-a849-d56da2b084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B4C2BC-330D-4B0A-84B7-F2A72A95FB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2A9AC1-4C75-4A6C-85F6-416D0C437F89}">
  <ds:schemaRefs>
    <ds:schemaRef ds:uri="http://schemas.microsoft.com/office/2006/metadata/properties"/>
    <ds:schemaRef ds:uri="http://schemas.microsoft.com/office/infopath/2007/PartnerControls"/>
    <ds:schemaRef ds:uri="f550aa7c-497a-460b-a1a2-2b1f5be3ea19"/>
    <ds:schemaRef ds:uri="b306adf8-2871-47fe-823e-ed6abab97c3d"/>
  </ds:schemaRefs>
</ds:datastoreItem>
</file>

<file path=customXml/itemProps3.xml><?xml version="1.0" encoding="utf-8"?>
<ds:datastoreItem xmlns:ds="http://schemas.openxmlformats.org/officeDocument/2006/customXml" ds:itemID="{E8929E45-2696-4567-BCED-7E5C18C5E3C0}"/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Kiruna Roselló</dc:creator>
  <cp:lastModifiedBy>Leonardo Gómez (On Site)</cp:lastModifiedBy>
  <cp:revision>2</cp:revision>
  <dcterms:created xsi:type="dcterms:W3CDTF">2025-06-02T08:10:54Z</dcterms:created>
  <dcterms:modified xsi:type="dcterms:W3CDTF">2026-09-10T11:36:27Z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0x010100974B4EB13B876C44931C0999FB8FE025</vt:lpwstr>
  </property>
  <property fmtid="{D5CDD505-2E9C-101B-9397-08002B2CF9AE}" pid="3" name="MediaServiceImageTags">
    <vt:lpwstr/>
  </property>
</Properties>
</file>